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21602700" cy="14401800"/>
  <p:notesSz cx="6858000" cy="91440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3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sz="4400" b="0" strike="noStrike" spc="-1">
                <a:latin typeface="Arial" panose="020B0604020202020204"/>
              </a:rPr>
              <a:t>点击鼠标移动幻灯片</a:t>
            </a:r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zh-CN" sz="2000" b="0" strike="noStrike" spc="-1">
                <a:latin typeface="Arial" panose="020B0604020202020204"/>
              </a:rPr>
              <a:t>点击编辑备注格式</a:t>
            </a:r>
            <a:endParaRPr lang="en-US" sz="2000" b="0" strike="noStrike" spc="-1">
              <a:latin typeface="Arial" panose="020B0604020202020204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Calibri" panose="020F0502020204030204"/>
              </a:rPr>
              <a:t>&lt;页眉&gt;</a:t>
            </a:r>
            <a:endParaRPr lang="en-US" sz="1400" b="0" strike="noStrike" spc="-1">
              <a:latin typeface="Calibri" panose="020F0502020204030204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Calibri" panose="020F0502020204030204"/>
              </a:rPr>
              <a:t>&lt;日期/时间&gt;</a:t>
            </a:r>
            <a:endParaRPr lang="en-US" sz="1400" b="0" strike="noStrike" spc="-1">
              <a:latin typeface="Calibri" panose="020F0502020204030204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Calibri" panose="020F0502020204030204"/>
              </a:rPr>
              <a:t>&lt;页脚&gt;</a:t>
            </a:r>
            <a:endParaRPr lang="en-US" sz="1400" b="0" strike="noStrike" spc="-1">
              <a:latin typeface="Calibri" panose="020F0502020204030204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2F8C939B-E5B7-4654-8823-D5CABE29B2CE}" type="slidenum">
              <a:rPr lang="en-US" sz="1400" b="0" strike="noStrike" spc="-1">
                <a:latin typeface="Calibri" panose="020F0502020204030204"/>
              </a:rPr>
            </a:fld>
            <a:endParaRPr lang="en-US" sz="1400" b="0" strike="noStrike" spc="-1"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</p:spPr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 panose="020B0604020202020204"/>
            </a:endParaRPr>
          </a:p>
        </p:txBody>
      </p:sp>
      <p:sp>
        <p:nvSpPr>
          <p:cNvPr id="5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080000" y="3369960"/>
            <a:ext cx="19442160" cy="8352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1944216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620360" y="4473720"/>
            <a:ext cx="18361440" cy="14307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108000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104228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1080000" y="7732440"/>
            <a:ext cx="1944216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1944216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080000" y="7732440"/>
            <a:ext cx="1944216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08000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1104228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7653600" y="336996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14226840" y="336996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080000" y="773244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7653600" y="773244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14226840" y="773244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zh-CN" sz="1800" b="0" strike="noStrike" spc="-1">
                <a:latin typeface="Arial" panose="020B0604020202020204"/>
              </a:rPr>
              <a:t>点击鼠标编辑标题文字格式</a:t>
            </a:r>
            <a:endParaRPr lang="en-US" sz="1800" b="0" strike="noStrike" spc="-1"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1944216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3200" b="0" strike="noStrike" spc="-1">
                <a:latin typeface="Arial" panose="020B0604020202020204"/>
              </a:rPr>
              <a:t>点击鼠标编辑大纲文字格式</a:t>
            </a:r>
            <a:endParaRPr lang="en-US" sz="3200" b="0" strike="noStrike" spc="-1"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zh-CN" sz="2800" b="0" strike="noStrike" spc="-1">
                <a:latin typeface="Arial" panose="020B0604020202020204"/>
              </a:rPr>
              <a:t>第二个大纲级</a:t>
            </a:r>
            <a:endParaRPr lang="en-US" sz="2800" b="0" strike="noStrike" spc="-1"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400" b="0" strike="noStrike" spc="-1">
                <a:latin typeface="Arial" panose="020B0604020202020204"/>
              </a:rPr>
              <a:t>第三大纲级别</a:t>
            </a:r>
            <a:endParaRPr lang="en-US" sz="2400" b="0" strike="noStrike" spc="-1"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zh-CN" sz="2000" b="0" strike="noStrike" spc="-1">
                <a:latin typeface="Arial" panose="020B0604020202020204"/>
              </a:rPr>
              <a:t>第四大纲级别</a:t>
            </a:r>
            <a:endParaRPr lang="en-US" sz="2000" b="0" strike="noStrike" spc="-1"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000" b="0" strike="noStrike" spc="-1">
                <a:latin typeface="Arial" panose="020B0604020202020204"/>
              </a:rPr>
              <a:t>第五大纲级别</a:t>
            </a:r>
            <a:endParaRPr lang="en-US" sz="2000" b="0" strike="noStrike" spc="-1"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000" b="0" strike="noStrike" spc="-1">
                <a:latin typeface="Arial" panose="020B0604020202020204"/>
              </a:rPr>
              <a:t>第六大纲级别</a:t>
            </a:r>
            <a:endParaRPr lang="en-US" sz="2000" b="0" strike="noStrike" spc="-1"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000" b="0" strike="noStrike" spc="-1">
                <a:latin typeface="Arial" panose="020B0604020202020204"/>
              </a:rPr>
              <a:t>第七大纲级别</a:t>
            </a:r>
            <a:endParaRPr lang="en-US" sz="2000" b="0" strike="noStrike" spc="-1"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2" r="4023"/>
          <a:stretch>
            <a:fillRect/>
          </a:stretch>
        </p:blipFill>
        <p:spPr>
          <a:xfrm>
            <a:off x="11428096" y="4574540"/>
            <a:ext cx="8883650" cy="73108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2"/>
          <a:stretch>
            <a:fillRect/>
          </a:stretch>
        </p:blipFill>
        <p:spPr>
          <a:xfrm>
            <a:off x="569594" y="4574540"/>
            <a:ext cx="9947276" cy="7308850"/>
          </a:xfrm>
          <a:prstGeom prst="rect">
            <a:avLst/>
          </a:prstGeom>
        </p:spPr>
      </p:pic>
      <p:sp>
        <p:nvSpPr>
          <p:cNvPr id="44" name="CustomShape 1"/>
          <p:cNvSpPr/>
          <p:nvPr/>
        </p:nvSpPr>
        <p:spPr>
          <a:xfrm>
            <a:off x="396720" y="225524"/>
            <a:ext cx="20808360" cy="4458970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endParaRPr lang="zh-CN" altLang="en-US" dirty="0"/>
          </a:p>
          <a:p>
            <a:pPr algn="ctr"/>
            <a:r>
              <a:rPr lang="zh-CN" altLang="en-US" dirty="0"/>
              <a:t> </a:t>
            </a:r>
            <a:r>
              <a:rPr lang="zh-CN" sz="5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观山和颂项目建设项目公示</a:t>
            </a:r>
            <a:endParaRPr lang="zh-CN" sz="5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100000"/>
              </a:lnSpc>
            </a:pPr>
            <a:r>
              <a:rPr lang="en-US" sz="32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该项目经我局组织的专家技术论证会论证，符合国家规范要求。按照相关规定，现将该规划设计方案总平面图与鸟瞰图予以公示，公示方式有现场图文公示和网站公示（bnr.jdz.gov.cn），公示期限为7天，即202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6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年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10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月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19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日至202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6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年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10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月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27</a:t>
            </a:r>
            <a:r>
              <a:rPr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日，公示期间如有异议，请与景德镇市自然资源和规划局联系。</a:t>
            </a:r>
            <a:endParaRPr sz="2800" b="0" strike="noStrike" spc="-1" dirty="0" smtClean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联系电话</a:t>
            </a:r>
            <a:r>
              <a:rPr lang="zh-CN" sz="2800" spc="-1" dirty="0">
                <a:latin typeface="Calibri" panose="020F0502020204030204"/>
                <a:ea typeface="宋体" panose="02010600030101010101" pitchFamily="2" charset="-122"/>
                <a:sym typeface="+mn-ea"/>
              </a:rPr>
              <a:t>：</a:t>
            </a:r>
            <a:r>
              <a:rPr lang="en-US" sz="2800" spc="-1" dirty="0">
                <a:latin typeface="Calibri" panose="020F0502020204030204"/>
                <a:ea typeface="宋体" panose="02010600030101010101" pitchFamily="2" charset="-122"/>
                <a:sym typeface="+mn-ea"/>
              </a:rPr>
              <a:t>0798-7127867 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或邮件来函（邮箱地址</a:t>
            </a:r>
            <a:r>
              <a:rPr lang="zh-CN" sz="2800" spc="-1" dirty="0">
                <a:latin typeface="Calibri" panose="020F0502020204030204"/>
                <a:ea typeface="宋体" panose="02010600030101010101" pitchFamily="2" charset="-122"/>
                <a:sym typeface="+mn-ea"/>
              </a:rPr>
              <a:t>：</a:t>
            </a:r>
            <a:r>
              <a:rPr lang="en-US" sz="2800" spc="-1" dirty="0">
                <a:latin typeface="Calibri" panose="020F0502020204030204"/>
                <a:ea typeface="宋体" panose="02010600030101010101" pitchFamily="2" charset="-122"/>
                <a:sym typeface="+mn-ea"/>
              </a:rPr>
              <a:t>jdzjishuke@163.com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）。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                                                                                                                                                 </a:t>
            </a:r>
            <a:endParaRPr lang="en-US" sz="2800" b="0" strike="noStrike" spc="-1" dirty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                                                                                                                                               </a:t>
            </a:r>
            <a:r>
              <a:rPr lang="zh-CN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景德镇市自然资源和规划局</a:t>
            </a:r>
            <a:endParaRPr lang="en-US" sz="28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zh-CN" sz="2800" b="0" strike="noStrike" spc="-1" dirty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202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6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年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10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月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19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日</a:t>
            </a:r>
            <a:endParaRPr lang="en-US" sz="2800" b="0" strike="noStrike" spc="-1" dirty="0">
              <a:solidFill>
                <a:srgbClr val="FF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总平面图 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     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</a:t>
            </a:r>
            <a:r>
              <a:rPr lang="zh-CN" sz="28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鸟瞰图</a:t>
            </a:r>
            <a:endParaRPr lang="en-US" sz="2800" b="0" strike="noStrike" spc="-1" dirty="0">
              <a:latin typeface="Arial" panose="020B0604020202020204"/>
            </a:endParaRPr>
          </a:p>
        </p:txBody>
      </p:sp>
      <p:sp>
        <p:nvSpPr>
          <p:cNvPr id="45" name="CustomShape 2"/>
          <p:cNvSpPr/>
          <p:nvPr/>
        </p:nvSpPr>
        <p:spPr>
          <a:xfrm>
            <a:off x="569594" y="12224411"/>
            <a:ext cx="20635485" cy="1524635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       </a:t>
            </a:r>
            <a:r>
              <a:rPr sz="2800" spc="-1" dirty="0" err="1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项目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用地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63941.27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，总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138970.14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，其中地上计容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83123.65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㎡，</a:t>
            </a:r>
            <a:r>
              <a:rPr lang="zh-CN" alt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不计容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5659.96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，地下车库及设备用房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50186.53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㎡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，容积率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1.3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建筑密度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33.05%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，绿地率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30.05%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，机动车停车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泊位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777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辆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，非机动车停车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泊位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1094</a:t>
            </a:r>
            <a:r>
              <a:rPr lang="zh-CN" altLang="en-US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辆</a:t>
            </a:r>
            <a:r>
              <a:rPr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。</a:t>
            </a:r>
            <a:r>
              <a:rPr sz="2800" spc="-1" dirty="0" err="1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建筑层数及退界距离详总平面图</a:t>
            </a:r>
            <a:r>
              <a:rPr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。</a:t>
            </a:r>
            <a:endParaRPr sz="2800" spc="-1" dirty="0" smtClean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46" name="图片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681720" y="8925480"/>
            <a:ext cx="57240" cy="50760"/>
          </a:xfrm>
          <a:prstGeom prst="rect">
            <a:avLst/>
          </a:prstGeom>
          <a:ln w="0">
            <a:noFill/>
          </a:ln>
        </p:spPr>
      </p:pic>
      <p:sp>
        <p:nvSpPr>
          <p:cNvPr id="47" name="CustomShape 3"/>
          <p:cNvSpPr/>
          <p:nvPr/>
        </p:nvSpPr>
        <p:spPr>
          <a:xfrm>
            <a:off x="3594600" y="8893080"/>
            <a:ext cx="57960" cy="572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7fd29f31-4d0e-448e-9941-2f095587979a"/>
  <p:tag name="COMMONDATA" val="eyJoZGlkIjoiYzZlZjkyM2Y1ZTBjMzM5MDU3ZmRmOWJmYjUwNGUxN2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1153</Words>
  <Application>WPS 演示</Application>
  <PresentationFormat>自定义</PresentationFormat>
  <Paragraphs>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Arial</vt:lpstr>
      <vt:lpstr>Symbol</vt:lpstr>
      <vt:lpstr>Calibri</vt:lpstr>
      <vt:lpstr>微软雅黑</vt:lpstr>
      <vt:lpstr>Arial Unicode MS</vt:lpstr>
      <vt:lpstr>DejaVu Sans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白芷</cp:lastModifiedBy>
  <cp:revision>226</cp:revision>
  <dcterms:created xsi:type="dcterms:W3CDTF">2015-12-09T06:05:00Z</dcterms:created>
  <dcterms:modified xsi:type="dcterms:W3CDTF">2026-10-19T03:38:23Z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6FC0D81C05CB42DB9F8AA9BB5CD45BD8_13</vt:lpwstr>
  </property>
  <property fmtid="{D5CDD505-2E9C-101B-9397-08002B2CF9AE}" pid="3" name="KSOProductBuildVer">
    <vt:lpwstr>2052-12.1.0.23125</vt:lpwstr>
  </property>
  <property fmtid="{D5CDD505-2E9C-101B-9397-08002B2CF9AE}" pid="4" name="Notes">
    <vt:i4>1</vt:i4>
  </property>
  <property fmtid="{D5CDD505-2E9C-101B-9397-08002B2CF9AE}" pid="5" name="PresentationFormat">
    <vt:lpwstr>自定义</vt:lpwstr>
  </property>
  <property fmtid="{D5CDD505-2E9C-101B-9397-08002B2CF9AE}" pid="6" name="Slides">
    <vt:i4>1</vt:i4>
  </property>
  <property fmtid="{D5CDD505-2E9C-101B-9397-08002B2CF9AE}" pid="7" name="commondata">
    <vt:lpwstr>eyJoZGlkIjoiZWEzNWJkN2EzZjNlMGNkOTg4NjJhODc1OTdkMzdjZDUifQ==</vt:lpwstr>
  </property>
</Properties>
</file>