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5125700" cy="10693400"/>
  <p:notesSz cx="151257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1" userDrawn="1">
          <p15:clr>
            <a:srgbClr val="A4A3A4"/>
          </p15:clr>
        </p15:guide>
        <p15:guide id="2" pos="2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94660"/>
  </p:normalViewPr>
  <p:slideViewPr>
    <p:cSldViewPr showGuides="1">
      <p:cViewPr varScale="1">
        <p:scale>
          <a:sx n="62" d="100"/>
          <a:sy n="62" d="100"/>
        </p:scale>
        <p:origin x="234" y="78"/>
      </p:cViewPr>
      <p:guideLst>
        <p:guide orient="horz" pos="2861"/>
        <p:guide pos="2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470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567730" y="0"/>
            <a:ext cx="6554470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3548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512570" y="5146199"/>
            <a:ext cx="1210056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6554470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567730" y="10156874"/>
            <a:ext cx="6554470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2299" y="643010"/>
            <a:ext cx="134411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2299" y="643010"/>
            <a:ext cx="134411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842299" y="643010"/>
            <a:ext cx="13284200" cy="504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3200" b="1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  <a:sym typeface="+mn-ea"/>
              </a:rPr>
              <a:t>国网江西景德镇供电公司城西供电中心物资仓库项目</a:t>
            </a:r>
            <a:endParaRPr sz="3200" b="1" dirty="0" err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4840" y="9232900"/>
            <a:ext cx="137642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该项目</a:t>
            </a:r>
            <a:r>
              <a:rPr lang="zh-CN"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lang="zh-CN" altLang="en-US"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国网江西景德镇供电公司城西供电中心物资仓库项目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</a:rPr>
              <a:t>，建筑层数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</a:rPr>
              <a:t>2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</a:rPr>
              <a:t>层，建筑高度为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</a:rPr>
              <a:t>9.6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m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，仓库建筑面积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725.00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㎡。</a:t>
            </a:r>
            <a:endParaRPr lang="en-US" altLang="zh-CN" dirty="0">
              <a:solidFill>
                <a:srgbClr val="231F20"/>
              </a:solidFill>
              <a:latin typeface="黑体" panose="02010609060101010101" charset="-122"/>
              <a:sym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0860" y="3593949"/>
            <a:ext cx="139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方案总平面图</a:t>
            </a:r>
            <a:endParaRPr sz="18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29850" y="3593949"/>
            <a:ext cx="11684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方案</a:t>
            </a:r>
            <a:r>
              <a:rPr lang="zh-CN"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效果</a:t>
            </a: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图</a:t>
            </a:r>
            <a:endParaRPr sz="18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842299" y="1467156"/>
            <a:ext cx="13435965" cy="1951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973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该项目经过我</a:t>
            </a:r>
            <a:r>
              <a:rPr lang="zh-CN" sz="1800" dirty="0">
                <a:solidFill>
                  <a:srgbClr val="231F20"/>
                </a:solidFill>
                <a:latin typeface="+mn-ea"/>
                <a:cs typeface="+mn-ea"/>
              </a:rPr>
              <a:t>局审查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，符合相关技术规范要求。按照相关规定，现将</a:t>
            </a:r>
            <a:r>
              <a:rPr lang="zh-CN" sz="1800" dirty="0">
                <a:solidFill>
                  <a:srgbClr val="231F20"/>
                </a:solidFill>
                <a:latin typeface="+mn-ea"/>
                <a:cs typeface="+mn-ea"/>
              </a:rPr>
              <a:t>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规划设计方案总平面图与鸟瞰图予以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公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示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，公示方式</a:t>
            </a:r>
            <a:r>
              <a:rPr lang="zh-CN" sz="1800" spc="5" dirty="0">
                <a:solidFill>
                  <a:srgbClr val="231F20"/>
                </a:solidFill>
                <a:latin typeface="+mn-ea"/>
                <a:cs typeface="+mn-ea"/>
              </a:rPr>
              <a:t>有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现场图文公示和网站公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示（gh.jdx.gov.cn），</a:t>
            </a:r>
            <a:r>
              <a:rPr lang="zh-CN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公示期限为</a:t>
            </a:r>
            <a:r>
              <a:rPr lang="en-US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7</a:t>
            </a:r>
            <a:r>
              <a:rPr lang="zh-CN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个工作日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，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即</a:t>
            </a:r>
            <a:r>
              <a:rPr sz="1800" spc="-459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spc="-455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9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29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至</a:t>
            </a:r>
            <a:r>
              <a:rPr sz="1800" spc="-455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10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14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日，公示期间如有异议请与景德镇市自然资源和规划局联系。</a:t>
            </a:r>
            <a:endParaRPr sz="1800" dirty="0"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联系电话：0798-</a:t>
            </a:r>
            <a:r>
              <a:rPr lang="zh-CN" altLang="en-US" dirty="0">
                <a:latin typeface="+mn-ea"/>
                <a:cs typeface="+mn-ea"/>
                <a:sym typeface="+mn-ea"/>
              </a:rPr>
              <a:t>7127867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或邮件来函（邮箱地址：jdzjishuke@163.com）。</a:t>
            </a: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lang="en-US" sz="1800" dirty="0">
                <a:ln>
                  <a:solidFill>
                    <a:schemeClr val="bg1"/>
                  </a:solidFill>
                </a:ln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                                                                                                            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景德镇市自然资源和规划局 </a:t>
            </a: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                                                           </a:t>
            </a:r>
            <a:r>
              <a:rPr sz="1800" spc="11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spc="11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spc="45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spc="450" dirty="0">
                <a:solidFill>
                  <a:srgbClr val="231F20"/>
                </a:solidFill>
                <a:latin typeface="+mn-ea"/>
                <a:cs typeface="+mn-ea"/>
              </a:rPr>
              <a:t>9</a:t>
            </a:r>
            <a:r>
              <a:rPr sz="1800" spc="45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spc="450" dirty="0">
                <a:solidFill>
                  <a:srgbClr val="231F20"/>
                </a:solidFill>
                <a:latin typeface="+mn-ea"/>
                <a:cs typeface="+mn-ea"/>
              </a:rPr>
              <a:t>29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日</a:t>
            </a:r>
            <a:r>
              <a:rPr sz="1800" spc="-45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endParaRPr sz="1800" dirty="0">
              <a:latin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3850" y="3975100"/>
            <a:ext cx="6410325" cy="48075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889375"/>
            <a:ext cx="4741545" cy="4890135"/>
          </a:xfrm>
          <a:prstGeom prst="rect">
            <a:avLst/>
          </a:prstGeom>
        </p:spPr>
      </p:pic>
      <p:pic>
        <p:nvPicPr>
          <p:cNvPr id="10" name="图片 9" descr="ScreenShot_2026-09-28_101227_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450" y="4387215"/>
            <a:ext cx="2398395" cy="42976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WEzNWJkN2EzZjNlMGNkOTg4NjJhODc1OTdkMzdjZD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</Words>
  <Application>WPS 演示</Application>
  <PresentationFormat>自定义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Theme</vt:lpstr>
      <vt:lpstr>国网江西景德镇供电公司城西供电中心物资仓库项目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景德镇市智慧综合停车场建设工程（铁路中学北侧停车场）公示牌</dc:title>
  <dc:creator>Administrator</dc:creator>
  <cp:lastModifiedBy>玉儿</cp:lastModifiedBy>
  <cp:revision>41</cp:revision>
  <dcterms:created xsi:type="dcterms:W3CDTF">2022-08-03T03:47:00Z</dcterms:created>
  <dcterms:modified xsi:type="dcterms:W3CDTF">2026-09-28T02:43:26Z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2022-08-11T00:00:00Z</vt:filetime>
  </property>
  <property fmtid="{D5CDD505-2E9C-101B-9397-08002B2CF9AE}" pid="3" name="Creator">
    <vt:lpwstr>Adobe InDesign CC 14.0 (Windows)</vt:lpwstr>
  </property>
  <property fmtid="{D5CDD505-2E9C-101B-9397-08002B2CF9AE}" pid="4" name="LastSaved">
    <vt:filetime>2022-08-11T00:00:00Z</vt:filetime>
  </property>
  <property fmtid="{D5CDD505-2E9C-101B-9397-08002B2CF9AE}" pid="5" name="ICV">
    <vt:lpwstr>2FDC392B1BCB48FDAB7C7F90408C4860_13</vt:lpwstr>
  </property>
  <property fmtid="{D5CDD505-2E9C-101B-9397-08002B2CF9AE}" pid="6" name="KSOProductBuildVer">
    <vt:lpwstr>2052-12.1.0.28505</vt:lpwstr>
  </property>
</Properties>
</file>