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21602700" cy="14401800"/>
  <p:notesSz cx="9926320" cy="14355445"/>
  <p:defaultTextStyle>
    <a:defPPr>
      <a:defRPr lang="zh-CN"/>
    </a:defPPr>
    <a:lvl1pPr algn="l" defTabSz="2057400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1028700" indent="-571500" algn="l" defTabSz="2057400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2057400" indent="-1143000" algn="l" defTabSz="2057400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3086100" indent="-1714500" algn="l" defTabSz="2057400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4114800" indent="-2286000" algn="l" defTabSz="2057400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17" userDrawn="1">
          <p15:clr>
            <a:srgbClr val="A4A3A4"/>
          </p15:clr>
        </p15:guide>
        <p15:guide id="2" pos="68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0422" autoAdjust="0"/>
  </p:normalViewPr>
  <p:slideViewPr>
    <p:cSldViewPr showGuides="1">
      <p:cViewPr varScale="1">
        <p:scale>
          <a:sx n="53" d="100"/>
          <a:sy n="53" d="100"/>
        </p:scale>
        <p:origin x="1830" y="126"/>
      </p:cViewPr>
      <p:guideLst>
        <p:guide orient="horz" pos="4517"/>
        <p:guide pos="68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20281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l" fontAlgn="auto">
              <a:defRPr sz="1800" noProof="1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720281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r" fontAlgn="auto">
              <a:defRPr sz="1800" noProof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6" name="幻灯片图像占位符 3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30325" y="1793875"/>
            <a:ext cx="7265988" cy="484505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992664" y="6908711"/>
            <a:ext cx="7941310" cy="56525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38751" tIns="69376" rIns="138751" bIns="69376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3635484"/>
            <a:ext cx="4301543" cy="720280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l" fontAlgn="auto">
              <a:defRPr sz="1800" noProof="1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8" y="13635484"/>
            <a:ext cx="4301543" cy="720280"/>
          </a:xfrm>
          <a:prstGeom prst="rect">
            <a:avLst/>
          </a:prstGeom>
        </p:spPr>
        <p:txBody>
          <a:bodyPr vert="horz" wrap="square" lIns="138751" tIns="69376" rIns="138751" bIns="69376" numCol="1" anchor="b" anchorCtr="0" compatLnSpc="1"/>
          <a:lstStyle>
            <a:lvl1pPr algn="r">
              <a:defRPr sz="18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7C00B4B-D1B5-4DA5-941D-E1B3C6D2C7C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15362" name="备注占位符 2"/>
          <p:cNvSpPr>
            <a:spLocks noGrp="1"/>
          </p:cNvSpPr>
          <p:nvPr>
            <p:ph type="body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F18C06AE-E443-45EE-84F6-4B31C4AA43D3}" type="slidenum">
              <a:rPr lang="zh-CN" altLang="en-US" smtClean="0">
                <a:ea typeface="宋体" panose="02010600030101010101" pitchFamily="2" charset="-122"/>
              </a:rPr>
            </a:fld>
            <a:endParaRPr lang="en-US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20203" y="4473895"/>
            <a:ext cx="18362295" cy="308705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240405" y="8161020"/>
            <a:ext cx="15121890" cy="36804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143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17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200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22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9F525-C8A1-4E49-8972-E0A007338DD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DD5AD-3473-4590-8521-24D947E62D3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5661957" y="576742"/>
            <a:ext cx="4860608" cy="12288203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80135" y="576742"/>
            <a:ext cx="14221778" cy="12288203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B0759-6151-4911-BDEC-A3BFBA24032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4E994-2A09-4474-AF1D-50FF46B340C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06464" y="9254492"/>
            <a:ext cx="18362295" cy="2860358"/>
          </a:xfrm>
        </p:spPr>
        <p:txBody>
          <a:bodyPr anchor="t"/>
          <a:lstStyle>
            <a:lvl1pPr algn="l">
              <a:defRPr sz="9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06464" y="6104099"/>
            <a:ext cx="18362295" cy="3150393"/>
          </a:xfrm>
        </p:spPr>
        <p:txBody>
          <a:bodyPr anchor="b"/>
          <a:lstStyle>
            <a:lvl1pPr marL="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1pPr>
            <a:lvl2pPr marL="10287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2057400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3pPr>
            <a:lvl4pPr marL="30861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114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1435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172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2009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229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277A0-1CB5-4793-B849-05288863121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80135" y="3360422"/>
            <a:ext cx="9541193" cy="9504522"/>
          </a:xfrm>
        </p:spPr>
        <p:txBody>
          <a:bodyPr/>
          <a:lstStyle>
            <a:lvl1pPr>
              <a:defRPr sz="6300"/>
            </a:lvl1pPr>
            <a:lvl2pPr>
              <a:defRPr sz="55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981372" y="3360422"/>
            <a:ext cx="9541193" cy="9504522"/>
          </a:xfrm>
        </p:spPr>
        <p:txBody>
          <a:bodyPr/>
          <a:lstStyle>
            <a:lvl1pPr>
              <a:defRPr sz="6300"/>
            </a:lvl1pPr>
            <a:lvl2pPr>
              <a:defRPr sz="55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BB6C6-E76B-49B0-971D-D162C04B6A5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80136" y="3223738"/>
            <a:ext cx="9544944" cy="1343501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28700" indent="0">
              <a:buNone/>
              <a:defRPr sz="4500" b="1"/>
            </a:lvl2pPr>
            <a:lvl3pPr marL="2057400" indent="0">
              <a:buNone/>
              <a:defRPr sz="4000" b="1"/>
            </a:lvl3pPr>
            <a:lvl4pPr marL="3086100" indent="0">
              <a:buNone/>
              <a:defRPr sz="3500" b="1"/>
            </a:lvl4pPr>
            <a:lvl5pPr marL="4114800" indent="0">
              <a:buNone/>
              <a:defRPr sz="3500" b="1"/>
            </a:lvl5pPr>
            <a:lvl6pPr marL="5143500" indent="0">
              <a:buNone/>
              <a:defRPr sz="3500" b="1"/>
            </a:lvl6pPr>
            <a:lvl7pPr marL="6172200" indent="0">
              <a:buNone/>
              <a:defRPr sz="3500" b="1"/>
            </a:lvl7pPr>
            <a:lvl8pPr marL="7200900" indent="0">
              <a:buNone/>
              <a:defRPr sz="3500" b="1"/>
            </a:lvl8pPr>
            <a:lvl9pPr marL="8229600" indent="0">
              <a:buNone/>
              <a:defRPr sz="35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80136" y="4567238"/>
            <a:ext cx="9544944" cy="8297705"/>
          </a:xfrm>
        </p:spPr>
        <p:txBody>
          <a:bodyPr/>
          <a:lstStyle>
            <a:lvl1pPr>
              <a:defRPr sz="5500"/>
            </a:lvl1pPr>
            <a:lvl2pPr>
              <a:defRPr sz="4500"/>
            </a:lvl2pPr>
            <a:lvl3pPr>
              <a:defRPr sz="40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0973874" y="3223738"/>
            <a:ext cx="9548693" cy="1343501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28700" indent="0">
              <a:buNone/>
              <a:defRPr sz="4500" b="1"/>
            </a:lvl2pPr>
            <a:lvl3pPr marL="2057400" indent="0">
              <a:buNone/>
              <a:defRPr sz="4000" b="1"/>
            </a:lvl3pPr>
            <a:lvl4pPr marL="3086100" indent="0">
              <a:buNone/>
              <a:defRPr sz="3500" b="1"/>
            </a:lvl4pPr>
            <a:lvl5pPr marL="4114800" indent="0">
              <a:buNone/>
              <a:defRPr sz="3500" b="1"/>
            </a:lvl5pPr>
            <a:lvl6pPr marL="5143500" indent="0">
              <a:buNone/>
              <a:defRPr sz="3500" b="1"/>
            </a:lvl6pPr>
            <a:lvl7pPr marL="6172200" indent="0">
              <a:buNone/>
              <a:defRPr sz="3500" b="1"/>
            </a:lvl7pPr>
            <a:lvl8pPr marL="7200900" indent="0">
              <a:buNone/>
              <a:defRPr sz="3500" b="1"/>
            </a:lvl8pPr>
            <a:lvl9pPr marL="8229600" indent="0">
              <a:buNone/>
              <a:defRPr sz="35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0973874" y="4567238"/>
            <a:ext cx="9548693" cy="8297705"/>
          </a:xfrm>
        </p:spPr>
        <p:txBody>
          <a:bodyPr/>
          <a:lstStyle>
            <a:lvl1pPr>
              <a:defRPr sz="5500"/>
            </a:lvl1pPr>
            <a:lvl2pPr>
              <a:defRPr sz="4500"/>
            </a:lvl2pPr>
            <a:lvl3pPr>
              <a:defRPr sz="40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AC8EF-996E-4672-993C-9CEF9E329E5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386C0-0B12-4584-B0D1-412FF4A199F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11C1B-F2E1-4F34-9093-986854179CB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0137" y="573405"/>
            <a:ext cx="7107139" cy="2440305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46056" y="573407"/>
            <a:ext cx="12076509" cy="12291537"/>
          </a:xfrm>
        </p:spPr>
        <p:txBody>
          <a:bodyPr/>
          <a:lstStyle>
            <a:lvl1pPr>
              <a:defRPr sz="7200"/>
            </a:lvl1pPr>
            <a:lvl2pPr>
              <a:defRPr sz="6300"/>
            </a:lvl2pPr>
            <a:lvl3pPr>
              <a:defRPr sz="55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80137" y="3013712"/>
            <a:ext cx="7107139" cy="9851232"/>
          </a:xfrm>
        </p:spPr>
        <p:txBody>
          <a:bodyPr/>
          <a:lstStyle>
            <a:lvl1pPr marL="0" indent="0">
              <a:buNone/>
              <a:defRPr sz="3200"/>
            </a:lvl1pPr>
            <a:lvl2pPr marL="1028700" indent="0">
              <a:buNone/>
              <a:defRPr sz="2700"/>
            </a:lvl2pPr>
            <a:lvl3pPr marL="2057400" indent="0">
              <a:buNone/>
              <a:defRPr sz="2200"/>
            </a:lvl3pPr>
            <a:lvl4pPr marL="3086100" indent="0">
              <a:buNone/>
              <a:defRPr sz="2100"/>
            </a:lvl4pPr>
            <a:lvl5pPr marL="4114800" indent="0">
              <a:buNone/>
              <a:defRPr sz="2100"/>
            </a:lvl5pPr>
            <a:lvl6pPr marL="5143500" indent="0">
              <a:buNone/>
              <a:defRPr sz="2100"/>
            </a:lvl6pPr>
            <a:lvl7pPr marL="6172200" indent="0">
              <a:buNone/>
              <a:defRPr sz="2100"/>
            </a:lvl7pPr>
            <a:lvl8pPr marL="7200900" indent="0">
              <a:buNone/>
              <a:defRPr sz="2100"/>
            </a:lvl8pPr>
            <a:lvl9pPr marL="8229600" indent="0">
              <a:buNone/>
              <a:defRPr sz="21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0A3E-F3C4-4175-BD7D-C69E4DC2E84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34280" y="10081261"/>
            <a:ext cx="12961620" cy="1190150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34280" y="1286828"/>
            <a:ext cx="12961620" cy="8641080"/>
          </a:xfrm>
        </p:spPr>
        <p:txBody>
          <a:bodyPr/>
          <a:lstStyle>
            <a:lvl1pPr marL="0" indent="0">
              <a:buNone/>
              <a:defRPr sz="7200"/>
            </a:lvl1pPr>
            <a:lvl2pPr marL="1028700" indent="0">
              <a:buNone/>
              <a:defRPr sz="6300"/>
            </a:lvl2pPr>
            <a:lvl3pPr marL="2057400" indent="0">
              <a:buNone/>
              <a:defRPr sz="5500"/>
            </a:lvl3pPr>
            <a:lvl4pPr marL="3086100" indent="0">
              <a:buNone/>
              <a:defRPr sz="4500"/>
            </a:lvl4pPr>
            <a:lvl5pPr marL="4114800" indent="0">
              <a:buNone/>
              <a:defRPr sz="4500"/>
            </a:lvl5pPr>
            <a:lvl6pPr marL="5143500" indent="0">
              <a:buNone/>
              <a:defRPr sz="4500"/>
            </a:lvl6pPr>
            <a:lvl7pPr marL="6172200" indent="0">
              <a:buNone/>
              <a:defRPr sz="4500"/>
            </a:lvl7pPr>
            <a:lvl8pPr marL="7200900" indent="0">
              <a:buNone/>
              <a:defRPr sz="4500"/>
            </a:lvl8pPr>
            <a:lvl9pPr marL="8229600" indent="0">
              <a:buNone/>
              <a:defRPr sz="4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234280" y="11271410"/>
            <a:ext cx="12961620" cy="1690211"/>
          </a:xfrm>
        </p:spPr>
        <p:txBody>
          <a:bodyPr/>
          <a:lstStyle>
            <a:lvl1pPr marL="0" indent="0">
              <a:buNone/>
              <a:defRPr sz="3200"/>
            </a:lvl1pPr>
            <a:lvl2pPr marL="1028700" indent="0">
              <a:buNone/>
              <a:defRPr sz="2700"/>
            </a:lvl2pPr>
            <a:lvl3pPr marL="2057400" indent="0">
              <a:buNone/>
              <a:defRPr sz="2200"/>
            </a:lvl3pPr>
            <a:lvl4pPr marL="3086100" indent="0">
              <a:buNone/>
              <a:defRPr sz="2100"/>
            </a:lvl4pPr>
            <a:lvl5pPr marL="4114800" indent="0">
              <a:buNone/>
              <a:defRPr sz="2100"/>
            </a:lvl5pPr>
            <a:lvl6pPr marL="5143500" indent="0">
              <a:buNone/>
              <a:defRPr sz="2100"/>
            </a:lvl6pPr>
            <a:lvl7pPr marL="6172200" indent="0">
              <a:buNone/>
              <a:defRPr sz="2100"/>
            </a:lvl7pPr>
            <a:lvl8pPr marL="7200900" indent="0">
              <a:buNone/>
              <a:defRPr sz="2100"/>
            </a:lvl8pPr>
            <a:lvl9pPr marL="8229600" indent="0">
              <a:buNone/>
              <a:defRPr sz="21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38CBA-F87B-4DE5-AADD-47E2DD2EED9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1079500" y="576263"/>
            <a:ext cx="19443700" cy="2400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205735" tIns="102867" rIns="205735" bIns="102867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 bwMode="auto">
          <a:xfrm>
            <a:off x="1079500" y="3360738"/>
            <a:ext cx="19443700" cy="95043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205735" tIns="102867" rIns="205735" bIns="102867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079500" y="13347700"/>
            <a:ext cx="5041900" cy="766763"/>
          </a:xfrm>
          <a:prstGeom prst="rect">
            <a:avLst/>
          </a:prstGeom>
        </p:spPr>
        <p:txBody>
          <a:bodyPr vert="horz" lIns="205735" tIns="102867" rIns="205735" bIns="102867" rtlCol="0" anchor="ctr"/>
          <a:lstStyle>
            <a:lvl1pPr algn="l" fontAlgn="auto">
              <a:defRPr sz="27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7380288" y="13347700"/>
            <a:ext cx="6842125" cy="766763"/>
          </a:xfrm>
          <a:prstGeom prst="rect">
            <a:avLst/>
          </a:prstGeom>
        </p:spPr>
        <p:txBody>
          <a:bodyPr vert="horz" lIns="205735" tIns="102867" rIns="205735" bIns="102867" rtlCol="0" anchor="ctr"/>
          <a:lstStyle>
            <a:lvl1pPr algn="ctr" fontAlgn="auto">
              <a:defRPr sz="2700" noProof="1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5481300" y="13347700"/>
            <a:ext cx="5041900" cy="766763"/>
          </a:xfrm>
          <a:prstGeom prst="rect">
            <a:avLst/>
          </a:prstGeom>
        </p:spPr>
        <p:txBody>
          <a:bodyPr vert="horz" wrap="square" lIns="205735" tIns="102867" rIns="205735" bIns="102867" numCol="1" anchor="ctr" anchorCtr="0" compatLnSpc="1"/>
          <a:lstStyle>
            <a:lvl1pPr algn="r">
              <a:defRPr sz="27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6588280-355B-4E83-B203-7D282956ED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2057400" rtl="0" eaLnBrk="0" fontAlgn="base" hangingPunct="0">
        <a:spcBef>
          <a:spcPct val="0"/>
        </a:spcBef>
        <a:spcAft>
          <a:spcPct val="0"/>
        </a:spcAft>
        <a:defRPr sz="10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2057400" rtl="0" eaLnBrk="0" fontAlgn="base" hangingPunct="0">
        <a:spcBef>
          <a:spcPct val="0"/>
        </a:spcBef>
        <a:spcAft>
          <a:spcPct val="0"/>
        </a:spcAft>
        <a:defRPr sz="100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defTabSz="2057400" rtl="0" eaLnBrk="0" fontAlgn="base" hangingPunct="0">
        <a:spcBef>
          <a:spcPct val="0"/>
        </a:spcBef>
        <a:spcAft>
          <a:spcPct val="0"/>
        </a:spcAft>
        <a:defRPr sz="100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defTabSz="2057400" rtl="0" eaLnBrk="0" fontAlgn="base" hangingPunct="0">
        <a:spcBef>
          <a:spcPct val="0"/>
        </a:spcBef>
        <a:spcAft>
          <a:spcPct val="0"/>
        </a:spcAft>
        <a:defRPr sz="100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defTabSz="2057400" rtl="0" eaLnBrk="0" fontAlgn="base" hangingPunct="0">
        <a:spcBef>
          <a:spcPct val="0"/>
        </a:spcBef>
        <a:spcAft>
          <a:spcPct val="0"/>
        </a:spcAft>
        <a:defRPr sz="100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defTabSz="2057400" rtl="0" fontAlgn="base">
        <a:spcBef>
          <a:spcPct val="0"/>
        </a:spcBef>
        <a:spcAft>
          <a:spcPct val="0"/>
        </a:spcAft>
        <a:defRPr sz="100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defTabSz="2057400" rtl="0" fontAlgn="base">
        <a:spcBef>
          <a:spcPct val="0"/>
        </a:spcBef>
        <a:spcAft>
          <a:spcPct val="0"/>
        </a:spcAft>
        <a:defRPr sz="100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defTabSz="2057400" rtl="0" fontAlgn="base">
        <a:spcBef>
          <a:spcPct val="0"/>
        </a:spcBef>
        <a:spcAft>
          <a:spcPct val="0"/>
        </a:spcAft>
        <a:defRPr sz="100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defTabSz="2057400" rtl="0" fontAlgn="base">
        <a:spcBef>
          <a:spcPct val="0"/>
        </a:spcBef>
        <a:spcAft>
          <a:spcPct val="0"/>
        </a:spcAft>
        <a:defRPr sz="100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771525" indent="-771525" algn="l" defTabSz="20574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671955" indent="-643255" algn="l" defTabSz="20574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6300" kern="1200">
          <a:solidFill>
            <a:schemeClr val="tx1"/>
          </a:solidFill>
          <a:latin typeface="+mn-lt"/>
          <a:ea typeface="+mn-ea"/>
          <a:cs typeface="+mn-cs"/>
        </a:defRPr>
      </a:lvl2pPr>
      <a:lvl3pPr marL="2571750" indent="-514350" algn="l" defTabSz="20574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0" indent="-514350" algn="l" defTabSz="20574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629150" indent="-514350" algn="l" defTabSz="20574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657850" indent="-514350" algn="l" defTabSz="2056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686550" indent="-514350" algn="l" defTabSz="2056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7715250" indent="-514350" algn="l" defTabSz="2056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8743950" indent="-514350" algn="l" defTabSz="2056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205676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algn="l" defTabSz="205676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57400" algn="l" defTabSz="205676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086100" algn="l" defTabSz="205676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algn="l" defTabSz="205676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43500" algn="l" defTabSz="205676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172200" algn="l" defTabSz="205676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200900" algn="l" defTabSz="205676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229600" algn="l" defTabSz="205676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5"/>
          <p:cNvSpPr txBox="1">
            <a:spLocks noChangeArrowheads="1"/>
          </p:cNvSpPr>
          <p:nvPr/>
        </p:nvSpPr>
        <p:spPr bwMode="auto">
          <a:xfrm>
            <a:off x="396875" y="864372"/>
            <a:ext cx="20808950" cy="43999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sym typeface="+mn-ea"/>
              </a:rPr>
              <a:t>景德镇云端酒店大楼建设项目</a:t>
            </a:r>
            <a:r>
              <a:rPr lang="zh-CN" altLang="en-US" b="1" dirty="0"/>
              <a:t>调整公示牌</a:t>
            </a:r>
            <a:endParaRPr lang="zh-CN" altLang="en-US" b="1" dirty="0"/>
          </a:p>
          <a:p>
            <a:r>
              <a:rPr lang="ja-JP" altLang="en-US" sz="24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ja-JP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endParaRPr lang="en-US" altLang="ja-JP" sz="2400" dirty="0" smtClean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ja-JP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zh-CN" sz="24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</a:t>
            </a:r>
            <a:r>
              <a:rPr lang="zh-CN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</a:t>
            </a:r>
            <a:r>
              <a:rPr lang="en-US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</a:t>
            </a:r>
            <a:r>
              <a:rPr lang="zh-CN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</a:t>
            </a:r>
            <a:r>
              <a:rPr lang="en-US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9</a:t>
            </a:r>
            <a:r>
              <a:rPr lang="zh-CN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月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江西海生置业有限公司</a:t>
            </a:r>
            <a:r>
              <a:rPr lang="zh-CN" altLang="zh-CN" sz="24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向我局</a:t>
            </a:r>
            <a:r>
              <a:rPr lang="zh-CN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申请</a:t>
            </a:r>
            <a:r>
              <a:rPr lang="zh-CN" altLang="en-US" sz="24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景德镇云端酒店大楼建设</a:t>
            </a:r>
            <a:r>
              <a:rPr lang="zh-CN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</a:t>
            </a:r>
            <a:r>
              <a:rPr lang="zh-CN" altLang="zh-CN" sz="24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规划设计方案调整。主要对规划局部进行调整</a:t>
            </a:r>
            <a:r>
              <a:rPr lang="zh-CN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</a:t>
            </a:r>
            <a:r>
              <a:rPr lang="zh-CN" altLang="zh-CN" sz="24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具体调整内容如下：</a:t>
            </a:r>
            <a:endParaRPr lang="zh-CN" altLang="en-US" sz="2400" dirty="0" smtClean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sz="24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</a:t>
            </a:r>
            <a:r>
              <a:rPr sz="24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将酒店部分楼层功能房进行局部调整。调整后各项经济技术指标略微调整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；                                                            </a:t>
            </a:r>
            <a:endParaRPr lang="zh-CN" altLang="en-US" sz="2400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2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zh-CN" altLang="en-US" sz="2400" dirty="0">
                <a:ea typeface="仿宋" panose="02010609060101010101" charset="-122"/>
                <a:cs typeface="仿宋" panose="02010609060101010101" charset="-122"/>
              </a:rPr>
              <a:t>将酒店楼栋1层设置公共大堂，将2层-4层、5层-6层、7层-8层分别设立酒店功能</a:t>
            </a:r>
            <a:r>
              <a:rPr lang="zh-CN" altLang="en-US" sz="2400" dirty="0">
                <a:ea typeface="仿宋" panose="02010609060101010101" charset="-122"/>
                <a:cs typeface="仿宋" panose="02010609060101010101" charset="-122"/>
              </a:rPr>
              <a:t>。</a:t>
            </a:r>
            <a:endParaRPr lang="zh-CN" altLang="en-US" sz="2400" dirty="0" smtClean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/>
            <a:r>
              <a:rPr lang="en-US" altLang="zh-CN" sz="24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该项目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宋体" panose="02010600030101010101" pitchFamily="2" charset="-122"/>
              </a:rPr>
              <a:t>符合相关技术规范要求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。按照相关规定，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宋体" panose="02010600030101010101" pitchFamily="2" charset="-122"/>
              </a:rPr>
              <a:t>现将该规划设计方案局部细节图予以公示，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公示方式有现场图文公示和网站公示（gh.jdx.gov.cn），公示期限为7天，即</a:t>
            </a:r>
            <a:r>
              <a:rPr lang="en-US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2025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年</a:t>
            </a:r>
            <a:r>
              <a:rPr lang="en-US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9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月</a:t>
            </a:r>
            <a:r>
              <a:rPr lang="en-US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日至</a:t>
            </a:r>
            <a:r>
              <a:rPr lang="en-US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2025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年</a:t>
            </a:r>
            <a:r>
              <a:rPr lang="en-US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10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月</a:t>
            </a:r>
            <a:r>
              <a:rPr lang="en-US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6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日，公示期间如有异议请与景德镇市自然资源和规划局联系。</a:t>
            </a:r>
            <a:r>
              <a:rPr sz="24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联系电话：0798-7127867 或邮件来函（邮箱地址：jdzjishuke@163.com）</a:t>
            </a:r>
            <a:r>
              <a:rPr lang="zh-CN" sz="24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zh-CN" sz="2400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r"/>
            <a:r>
              <a:rPr lang="en-US" altLang="zh-CN" sz="24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                                                                                                                                  </a:t>
            </a:r>
            <a:r>
              <a:rPr lang="en-US" altLang="zh-CN" sz="24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                              </a:t>
            </a:r>
            <a:r>
              <a:rPr lang="zh-CN" altLang="en-US" sz="24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景德镇</a:t>
            </a:r>
            <a:r>
              <a:rPr lang="zh-CN" altLang="en-US" sz="24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宋体" panose="02010600030101010101" pitchFamily="2" charset="-122"/>
              </a:rPr>
              <a:t>市自然资源和</a:t>
            </a:r>
            <a:r>
              <a:rPr lang="zh-CN" altLang="en-US" sz="24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规划局</a:t>
            </a:r>
            <a:r>
              <a:rPr lang="en-US" altLang="zh-CN" sz="24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                                                                                                                                                                      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</a:t>
            </a:r>
            <a:r>
              <a:rPr lang="en-US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25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</a:t>
            </a:r>
            <a:r>
              <a:rPr lang="en-US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9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月</a:t>
            </a:r>
            <a:r>
              <a:rPr lang="en-US" altLang="zh-CN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30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日</a:t>
            </a:r>
            <a:endParaRPr lang="zh-CN" altLang="en-US" sz="2400" dirty="0" smtClean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图片 2" descr="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110" y="6098540"/>
            <a:ext cx="20196810" cy="79425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808</Words>
  <Application>WPS 演示</Application>
  <PresentationFormat>自定义</PresentationFormat>
  <Paragraphs>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Calibri</vt:lpstr>
      <vt:lpstr>仿宋</vt:lpstr>
      <vt:lpstr>微软雅黑</vt:lpstr>
      <vt:lpstr>Arial Unicode MS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白芷</cp:lastModifiedBy>
  <cp:revision>180</cp:revision>
  <dcterms:created xsi:type="dcterms:W3CDTF">2015-12-09T06:05:00Z</dcterms:created>
  <dcterms:modified xsi:type="dcterms:W3CDTF">2025-09-30T07:20:44Z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CCA5AD8AD168466D9D2C8297895F096F_13</vt:lpwstr>
  </property>
</Properties>
</file>